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496" r:id="rId3"/>
    <p:sldId id="480" r:id="rId4"/>
    <p:sldId id="407" r:id="rId5"/>
    <p:sldId id="482" r:id="rId6"/>
    <p:sldId id="491" r:id="rId7"/>
    <p:sldId id="495" r:id="rId8"/>
    <p:sldId id="499" r:id="rId9"/>
    <p:sldId id="500" r:id="rId10"/>
    <p:sldId id="498" r:id="rId11"/>
    <p:sldId id="497" r:id="rId12"/>
    <p:sldId id="50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3504" autoAdjust="0"/>
  </p:normalViewPr>
  <p:slideViewPr>
    <p:cSldViewPr>
      <p:cViewPr varScale="1">
        <p:scale>
          <a:sx n="74" d="100"/>
          <a:sy n="74" d="100"/>
        </p:scale>
        <p:origin x="-4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93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ouncing_ball_strobe_edit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96000"/>
            <a:ext cx="7162800" cy="1066800"/>
          </a:xfrm>
        </p:spPr>
        <p:txBody>
          <a:bodyPr/>
          <a:lstStyle/>
          <a:p>
            <a:pPr algn="r"/>
            <a:r>
              <a:rPr lang="en-US" dirty="0" smtClean="0"/>
              <a:t>Ch. 9 Momentum and Collisions</a:t>
            </a:r>
            <a:endParaRPr lang="en-US" dirty="0"/>
          </a:p>
        </p:txBody>
      </p:sp>
      <p:pic>
        <p:nvPicPr>
          <p:cNvPr id="696322" name="Picture 2" descr="http://www.blogcdn.com/www.urlesque.com/media/2010/10/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447799"/>
            <a:ext cx="5562600" cy="40386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31846" y="5029200"/>
            <a:ext cx="3754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http://www.blogcdn.com/www.urlesque.com/media/2010/10/5.jpg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Problems with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Read problem carefully!</a:t>
            </a:r>
          </a:p>
          <a:p>
            <a:r>
              <a:rPr lang="en-US" dirty="0" smtClean="0"/>
              <a:t>Draw a picture.</a:t>
            </a:r>
          </a:p>
          <a:p>
            <a:r>
              <a:rPr lang="en-US" dirty="0" smtClean="0"/>
              <a:t>Write down given quantities and what you want to solve for.</a:t>
            </a:r>
          </a:p>
          <a:p>
            <a:r>
              <a:rPr lang="en-US" dirty="0" smtClean="0"/>
              <a:t>Find the correct equation (conservation of momentum and possibly conservation of energy).</a:t>
            </a:r>
          </a:p>
          <a:p>
            <a:endParaRPr lang="en-US" dirty="0" smtClean="0"/>
          </a:p>
          <a:p>
            <a:r>
              <a:rPr lang="en-US" dirty="0" smtClean="0"/>
              <a:t>Do the math and solve!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029200"/>
            <a:ext cx="7696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Tennis Ball Launcher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put 2 balls in the tennis ball launcher, how far is the recoil compared to one ball?</a:t>
            </a:r>
            <a:endParaRPr lang="en-US" dirty="0"/>
          </a:p>
        </p:txBody>
      </p:sp>
      <p:pic>
        <p:nvPicPr>
          <p:cNvPr id="738306" name="Picture 2" descr="http://t1.gstatic.com/images?q=tbn:ANd9GcRkQ4QG3sqP8kgbgpWIAwirdZx4rk4Wa3YKk2h-NszibOwkFAz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724400"/>
            <a:ext cx="2686050" cy="17049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3889" y="6400800"/>
            <a:ext cx="2877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http://www.laxin.net/Launcher/goodHPIM2548.jpg</a:t>
            </a:r>
            <a:endParaRPr lang="en-US" sz="1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2932771"/>
          <a:ext cx="4343400" cy="3849029"/>
        </p:xfrm>
        <a:graphic>
          <a:graphicData uri="http://schemas.openxmlformats.org/presentationml/2006/ole">
            <p:oleObj spid="_x0000_s738307" name="Equation" r:id="rId5" imgW="3124080" imgH="276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Perfectly Elastic – both momentum and energy </a:t>
            </a:r>
            <a:r>
              <a:rPr lang="en-US" dirty="0" smtClean="0"/>
              <a:t>conserved -&gt; 3 equations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Inelastic –  only momentum </a:t>
            </a:r>
            <a:r>
              <a:rPr lang="en-US" dirty="0" smtClean="0"/>
              <a:t>conserved -&gt; 2 equations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Perfectly Inelastic – only momentum </a:t>
            </a:r>
            <a:r>
              <a:rPr lang="en-US" dirty="0" smtClean="0"/>
              <a:t> conserved -&gt; 2 equations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Office Hours: 12-3 pm Today</a:t>
            </a:r>
          </a:p>
          <a:p>
            <a:r>
              <a:rPr lang="en-US" dirty="0" smtClean="0"/>
              <a:t>Pick up homework and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Momentum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0.50 kg ball accelerates from rest at 10.0 m/s</a:t>
            </a:r>
            <a:r>
              <a:rPr lang="en-US" baseline="30000" dirty="0" smtClean="0"/>
              <a:t>2</a:t>
            </a:r>
            <a:r>
              <a:rPr lang="en-US" dirty="0" smtClean="0"/>
              <a:t> for 2.0 s. It then collides with and sticks to a 1.0 kg ball that is initially at rest. After the collision, how fast are the balls going?				</a:t>
            </a:r>
          </a:p>
          <a:p>
            <a:pPr>
              <a:buNone/>
            </a:pPr>
            <a:r>
              <a:rPr lang="en-US" dirty="0" smtClean="0"/>
              <a:t>		A) 3.3 m/s</a:t>
            </a:r>
          </a:p>
          <a:p>
            <a:pPr>
              <a:buNone/>
            </a:pPr>
            <a:r>
              <a:rPr lang="en-US" dirty="0" smtClean="0"/>
              <a:t>		B) 6.7 m/s</a:t>
            </a:r>
          </a:p>
          <a:p>
            <a:pPr>
              <a:buNone/>
            </a:pPr>
            <a:r>
              <a:rPr lang="en-US" dirty="0" smtClean="0"/>
              <a:t>		C) 10 m/s</a:t>
            </a:r>
          </a:p>
          <a:p>
            <a:pPr>
              <a:buNone/>
            </a:pPr>
            <a:r>
              <a:rPr lang="en-US" dirty="0" smtClean="0"/>
              <a:t>		D) 15 m/s		</a:t>
            </a:r>
          </a:p>
          <a:p>
            <a:pPr>
              <a:buNone/>
            </a:pPr>
            <a:r>
              <a:rPr lang="en-US" dirty="0" smtClean="0"/>
              <a:t>		E) None of the above.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Momentum</a:t>
            </a:r>
          </a:p>
          <a:p>
            <a:pPr lvl="1"/>
            <a:r>
              <a:rPr lang="en-US" dirty="0" smtClean="0"/>
              <a:t>Related to Newton’s second law</a:t>
            </a:r>
          </a:p>
          <a:p>
            <a:pPr lvl="1"/>
            <a:r>
              <a:rPr lang="en-US" dirty="0" smtClean="0"/>
              <a:t>Rocket Propulsion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Momentum Conservation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Collisions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Elastic vs. Inelastic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1D and 2D</a:t>
            </a:r>
          </a:p>
          <a:p>
            <a:r>
              <a:rPr lang="en-US" dirty="0" smtClean="0"/>
              <a:t>Impulse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9 Momentum &amp; Collisions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Momentum 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Newton’s third law momentum is conserved in an isolated system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819400"/>
          <a:ext cx="3479800" cy="3578225"/>
        </p:xfrm>
        <a:graphic>
          <a:graphicData uri="http://schemas.openxmlformats.org/presentationml/2006/ole">
            <p:oleObj spid="_x0000_s680962" name="Equation" r:id="rId4" imgW="135864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Elastic and Inelastic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Perfectly Elastic – no losses due to the interaction</a:t>
            </a:r>
          </a:p>
          <a:p>
            <a:pPr lvl="1"/>
            <a:r>
              <a:rPr lang="en-US" dirty="0" smtClean="0"/>
              <a:t>Objects bounce perfectly off one another</a:t>
            </a:r>
          </a:p>
          <a:p>
            <a:pPr lvl="1"/>
            <a:r>
              <a:rPr lang="en-US" dirty="0" smtClean="0"/>
              <a:t>Ex. pool balls, gliders on air track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Inelastic –  there are losses</a:t>
            </a:r>
          </a:p>
          <a:p>
            <a:pPr lvl="1"/>
            <a:r>
              <a:rPr lang="en-US" dirty="0" smtClean="0"/>
              <a:t>Objects don’t perfectly bounce</a:t>
            </a:r>
          </a:p>
          <a:p>
            <a:pPr lvl="1"/>
            <a:r>
              <a:rPr lang="en-US" dirty="0" smtClean="0"/>
              <a:t>Ex. basketball hitting ground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Perfectly Inelastic – objects adhere</a:t>
            </a:r>
          </a:p>
          <a:p>
            <a:pPr lvl="1"/>
            <a:r>
              <a:rPr lang="en-US" dirty="0" smtClean="0"/>
              <a:t>Ex. clay ball with floor</a:t>
            </a:r>
            <a:endParaRPr lang="en-US" dirty="0"/>
          </a:p>
        </p:txBody>
      </p:sp>
      <p:pic>
        <p:nvPicPr>
          <p:cNvPr id="107522" name="Picture 2" descr="http://upload.wikimedia.org/wikipedia/commons/thumb/3/3c/Bouncing_ball_strobe_edit.jpg/350px-Bouncing_ball_strobe_edi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895600"/>
            <a:ext cx="333375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Perfectly Elastic – both momentum and energy conserved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Inelastic –  only momentum conserved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Perfectly Inelastic – only momentum conserved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perfectly inelastic collision the following is not true?</a:t>
            </a:r>
          </a:p>
          <a:p>
            <a:pPr lvl="1">
              <a:buNone/>
            </a:pPr>
            <a:r>
              <a:rPr lang="en-US" dirty="0" smtClean="0"/>
              <a:t>A) Objects adhere</a:t>
            </a:r>
          </a:p>
          <a:p>
            <a:pPr lvl="1">
              <a:buNone/>
            </a:pPr>
            <a:r>
              <a:rPr lang="en-US" dirty="0" smtClean="0"/>
              <a:t>B) E is conserved</a:t>
            </a:r>
          </a:p>
          <a:p>
            <a:pPr lvl="1">
              <a:buNone/>
            </a:pPr>
            <a:r>
              <a:rPr lang="en-US" dirty="0" smtClean="0"/>
              <a:t>C) P is conserved</a:t>
            </a:r>
          </a:p>
          <a:p>
            <a:pPr lvl="1">
              <a:buNone/>
            </a:pPr>
            <a:r>
              <a:rPr lang="en-US" dirty="0" smtClean="0"/>
              <a:t>D)F=</a:t>
            </a:r>
            <a:r>
              <a:rPr lang="en-US" dirty="0" err="1" smtClean="0"/>
              <a:t>dp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3733800" y="3276600"/>
            <a:ext cx="838200" cy="381000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or false. In an inelastic collision the kinetic energy after the collision can be greater than the kinetic energy before the collision.</a:t>
            </a:r>
          </a:p>
          <a:p>
            <a:pPr lvl="1">
              <a:buNone/>
            </a:pPr>
            <a:r>
              <a:rPr lang="en-US" dirty="0" smtClean="0"/>
              <a:t>A) True</a:t>
            </a:r>
          </a:p>
          <a:p>
            <a:pPr lvl="1">
              <a:buNone/>
            </a:pPr>
            <a:r>
              <a:rPr lang="en-US" dirty="0" smtClean="0"/>
              <a:t>B) False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2362200" y="3733800"/>
            <a:ext cx="838200" cy="381000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8889</TotalTime>
  <Words>359</Words>
  <Application>Microsoft Office PowerPoint</Application>
  <PresentationFormat>On-screen Show (4:3)</PresentationFormat>
  <Paragraphs>83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PHYS16 – Lecture 20</vt:lpstr>
      <vt:lpstr>Announcements</vt:lpstr>
      <vt:lpstr>Momentum pre-question</vt:lpstr>
      <vt:lpstr>Ch. 9 Momentum &amp; Collisions</vt:lpstr>
      <vt:lpstr>Momentum Conservation</vt:lpstr>
      <vt:lpstr>Elastic and Inelastic Collisions</vt:lpstr>
      <vt:lpstr>Conservation Laws</vt:lpstr>
      <vt:lpstr>Practice Question 1</vt:lpstr>
      <vt:lpstr>Practice Question 2</vt:lpstr>
      <vt:lpstr>Solve Problems with collisions</vt:lpstr>
      <vt:lpstr>Tennis Ball Launcher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293</cp:revision>
  <dcterms:created xsi:type="dcterms:W3CDTF">2010-09-09T09:10:07Z</dcterms:created>
  <dcterms:modified xsi:type="dcterms:W3CDTF">2011-03-11T14:46:06Z</dcterms:modified>
</cp:coreProperties>
</file>