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328" r:id="rId3"/>
    <p:sldId id="338" r:id="rId4"/>
    <p:sldId id="259" r:id="rId5"/>
    <p:sldId id="340" r:id="rId6"/>
    <p:sldId id="335" r:id="rId7"/>
    <p:sldId id="343" r:id="rId8"/>
    <p:sldId id="345" r:id="rId9"/>
    <p:sldId id="341" r:id="rId10"/>
    <p:sldId id="344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blog.com/2010/10/28/mythbusters-put-the-motorcycle-tablecloth-trick-to-the-test/#continue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715000"/>
            <a:ext cx="7162800" cy="1066800"/>
          </a:xfrm>
        </p:spPr>
        <p:txBody>
          <a:bodyPr/>
          <a:lstStyle/>
          <a:p>
            <a:pPr algn="r"/>
            <a:r>
              <a:rPr lang="en-US" dirty="0" smtClean="0"/>
              <a:t>Ch. 5 Force and Newton’s Laws</a:t>
            </a:r>
            <a:endParaRPr lang="en-US" dirty="0"/>
          </a:p>
        </p:txBody>
      </p:sp>
      <p:pic>
        <p:nvPicPr>
          <p:cNvPr id="165890" name="Picture 2" descr="Experi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09750"/>
            <a:ext cx="7048500" cy="30670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43000" y="5257800"/>
            <a:ext cx="106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xkcd.com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of Death!</a:t>
            </a:r>
            <a:endParaRPr lang="en-US" dirty="0"/>
          </a:p>
        </p:txBody>
      </p:sp>
      <p:sp>
        <p:nvSpPr>
          <p:cNvPr id="216066" name="AutoShape 2" descr="http://www.physicslessons.com/forcev12.gif"/>
          <p:cNvSpPr>
            <a:spLocks noChangeAspect="1" noChangeArrowheads="1"/>
          </p:cNvSpPr>
          <p:nvPr/>
        </p:nvSpPr>
        <p:spPr bwMode="auto">
          <a:xfrm>
            <a:off x="63500" y="-136525"/>
            <a:ext cx="4476750" cy="3733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068" name="AutoShape 4" descr="http://www.physicslessons.com/forcev12.gif"/>
          <p:cNvSpPr>
            <a:spLocks noChangeAspect="1" noChangeArrowheads="1"/>
          </p:cNvSpPr>
          <p:nvPr/>
        </p:nvSpPr>
        <p:spPr bwMode="auto">
          <a:xfrm>
            <a:off x="63500" y="-136525"/>
            <a:ext cx="4476750" cy="3733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1200" y="4343400"/>
            <a:ext cx="6096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2450" name="Picture 2" descr="http://wpcontent.answcdn.com/wikipedia/commons/thumb/c/ca/Block_and_tackle_(PSF).png/300px-Block_and_tackle_(PSF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057400"/>
            <a:ext cx="3543300" cy="387400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6200" y="6535579"/>
            <a:ext cx="7013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http://wpcontent.answcdn.com/wikipedia/commons/thumb/c/ca/Block_and_tackle_(PSF).png/300px-Block_and_tackle_(PSF).png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Applying Newton’s Laws</a:t>
            </a:r>
          </a:p>
          <a:p>
            <a:pPr lvl="1"/>
            <a:r>
              <a:rPr lang="en-US" dirty="0" smtClean="0"/>
              <a:t>Follow problem solving guide</a:t>
            </a:r>
          </a:p>
          <a:p>
            <a:pPr lvl="1"/>
            <a:r>
              <a:rPr lang="en-US" dirty="0" smtClean="0"/>
              <a:t>Remember tricks</a:t>
            </a:r>
          </a:p>
          <a:p>
            <a:r>
              <a:rPr lang="en-US" dirty="0" smtClean="0"/>
              <a:t>Mechanical Advantage</a:t>
            </a:r>
          </a:p>
          <a:p>
            <a:pPr lvl="1"/>
            <a:r>
              <a:rPr lang="en-US" sz="2400" dirty="0" smtClean="0"/>
              <a:t>Inclined Plane</a:t>
            </a:r>
          </a:p>
          <a:p>
            <a:pPr lvl="1"/>
            <a:r>
              <a:rPr lang="en-US" sz="2400" dirty="0" smtClean="0"/>
              <a:t>Pulleys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195587" name="Object 3"/>
          <p:cNvGraphicFramePr>
            <a:graphicFrameLocks noChangeAspect="1"/>
          </p:cNvGraphicFramePr>
          <p:nvPr/>
        </p:nvGraphicFramePr>
        <p:xfrm>
          <a:off x="2592388" y="4953000"/>
          <a:ext cx="4196750" cy="1066800"/>
        </p:xfrm>
        <a:graphic>
          <a:graphicData uri="http://schemas.openxmlformats.org/presentationml/2006/ole">
            <p:oleObj spid="_x0000_s195587" name="Equation" r:id="rId4" imgW="1549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Josh kills my tablecloth trick</a:t>
            </a:r>
            <a:endParaRPr lang="en-US" dirty="0"/>
          </a:p>
        </p:txBody>
      </p:sp>
      <p:pic>
        <p:nvPicPr>
          <p:cNvPr id="155653" name="Picture 5" descr="Mythbusters versus the tablecloth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657350"/>
            <a:ext cx="6678801" cy="37528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6209" y="6553200"/>
            <a:ext cx="5482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http://www.autoblog.com/2010/10/28/mythbusters-put-the-motorcycle-tablecloth-trick-to-the-test/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Ethan’s Extra Credit</a:t>
            </a:r>
            <a:endParaRPr lang="en-US" dirty="0"/>
          </a:p>
        </p:txBody>
      </p:sp>
      <p:pic>
        <p:nvPicPr>
          <p:cNvPr id="228354" name="Picture 2" descr="http://www.skimybest.com/wpe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524001"/>
            <a:ext cx="5029200" cy="366413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99565" y="5429071"/>
            <a:ext cx="78634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Women have a lower center of mass than Men</a:t>
            </a:r>
          </a:p>
          <a:p>
            <a:r>
              <a:rPr lang="en-US" dirty="0" smtClean="0"/>
              <a:t>2) Maximum height you can jump increases as your center of mass increases</a:t>
            </a:r>
          </a:p>
          <a:p>
            <a:r>
              <a:rPr lang="en-US" dirty="0" smtClean="0"/>
              <a:t>3) For high jump – probably greater inertia and kinetic propulsion of males makes </a:t>
            </a:r>
          </a:p>
          <a:p>
            <a:r>
              <a:rPr lang="en-US" dirty="0" smtClean="0"/>
              <a:t>     them better jumpers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Force – Definition &amp; Types</a:t>
            </a:r>
          </a:p>
          <a:p>
            <a:r>
              <a:rPr lang="en-US" dirty="0" smtClean="0"/>
              <a:t>Newton’s Laws</a:t>
            </a:r>
          </a:p>
          <a:p>
            <a:pPr lvl="1"/>
            <a:r>
              <a:rPr lang="en-US" dirty="0" smtClean="0"/>
              <a:t>Law of inertia</a:t>
            </a:r>
          </a:p>
          <a:p>
            <a:pPr lvl="1"/>
            <a:r>
              <a:rPr lang="en-US" dirty="0" smtClean="0"/>
              <a:t>F=ma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action</a:t>
            </a:r>
            <a:r>
              <a:rPr lang="en-US" dirty="0" smtClean="0"/>
              <a:t>= -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reaction</a:t>
            </a:r>
            <a:endParaRPr lang="en-US" baseline="-25000" dirty="0" smtClean="0"/>
          </a:p>
          <a:p>
            <a:r>
              <a:rPr lang="en-US" dirty="0" smtClean="0"/>
              <a:t>Friction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Applying of Newton’s Laws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5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of solving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Read the problem carefully!</a:t>
            </a:r>
          </a:p>
          <a:p>
            <a:pPr marL="514350" indent="-514350">
              <a:buAutoNum type="arabicParenR"/>
            </a:pPr>
            <a:r>
              <a:rPr lang="en-US" dirty="0" smtClean="0"/>
              <a:t>Draw a picture (Trick – Free Body Diagram)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down the given quantities                (Trick – remember Third Law)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down what you should solve for</a:t>
            </a:r>
          </a:p>
          <a:p>
            <a:pPr marL="514350" indent="-514350">
              <a:buAutoNum type="arabicParenR"/>
            </a:pPr>
            <a:r>
              <a:rPr lang="en-US" dirty="0" smtClean="0"/>
              <a:t>Identify the eqns./concepts you should use (Trick – Second Law &amp; separate into x/y)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6)  Do the math and solve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5486400"/>
            <a:ext cx="8229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Crate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Jorge pushes on a 10-kg crate with a 50 N horizontal force. Ignore friction. What is the crate’s acceleration?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Jorge pushes on a 10-kg crate with a horizontal force of 50 N, but it doesn’t move. The coefficient of static friction is 0.7. What is the frictional force?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Jorge pushes on a 10-kg crate with a 50 N force at 21 degrees. The coefficient of kinetic friction is 0.2. What is the acceleration of the crate?</a:t>
            </a:r>
          </a:p>
        </p:txBody>
      </p:sp>
      <p:pic>
        <p:nvPicPr>
          <p:cNvPr id="5" name="Picture 2" descr="http://www.webassign.net/walker/06-16al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543425"/>
            <a:ext cx="3267075" cy="21621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62359" y="6611779"/>
            <a:ext cx="3267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http://www.wsu.edu/~jtd/Physics205/Chap4/Image189.gif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2057400"/>
            <a:ext cx="79258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 m/s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50N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2 m/s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05P20d"/>
          <p:cNvPicPr>
            <a:picLocks noChangeAspect="1" noChangeArrowheads="1"/>
          </p:cNvPicPr>
          <p:nvPr/>
        </p:nvPicPr>
        <p:blipFill>
          <a:blip r:embed="rId3" cstate="print"/>
          <a:srcRect b="19776"/>
          <a:stretch>
            <a:fillRect/>
          </a:stretch>
        </p:blipFill>
        <p:spPr bwMode="auto">
          <a:xfrm>
            <a:off x="2590800" y="4191000"/>
            <a:ext cx="3733800" cy="2438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9828406">
            <a:off x="3690332" y="4522136"/>
            <a:ext cx="2342940" cy="576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Inclined plane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5.00 kg block sits on 30.0 degree inclined plane. The coefficient for static friction is 0.7. The coefficient of kinetic friction is 0.2.</a:t>
            </a:r>
          </a:p>
          <a:p>
            <a:pPr lvl="1"/>
            <a:r>
              <a:rPr lang="en-US" dirty="0" smtClean="0"/>
              <a:t>What is the static frictional force?</a:t>
            </a:r>
          </a:p>
          <a:p>
            <a:pPr lvl="1"/>
            <a:r>
              <a:rPr lang="en-US" dirty="0" smtClean="0"/>
              <a:t>What force do you have to apply to move block at a constant velocity up the ramp?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3200400"/>
            <a:ext cx="25313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f=</a:t>
            </a:r>
            <a:r>
              <a:rPr lang="en-US" dirty="0" err="1" smtClean="0">
                <a:solidFill>
                  <a:srgbClr val="FF0000"/>
                </a:solidFill>
              </a:rPr>
              <a:t>mgsin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Fapp</a:t>
            </a:r>
            <a:r>
              <a:rPr lang="en-US" dirty="0" smtClean="0">
                <a:solidFill>
                  <a:srgbClr val="FF0000"/>
                </a:solidFill>
              </a:rPr>
              <a:t>=mg(sin(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)+</a:t>
            </a:r>
            <a:r>
              <a:rPr lang="el-GR" dirty="0" smtClean="0">
                <a:solidFill>
                  <a:srgbClr val="FF0000"/>
                </a:solidFill>
              </a:rPr>
              <a:t>μ</a:t>
            </a:r>
            <a:r>
              <a:rPr lang="en-US" dirty="0" err="1" smtClean="0">
                <a:solidFill>
                  <a:srgbClr val="FF0000"/>
                </a:solidFill>
              </a:rPr>
              <a:t>cos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Advantage is the factor by which a simple machine multiplies the force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Incline plane and pulley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2388" y="3151188"/>
          <a:ext cx="3309937" cy="841375"/>
        </p:xfrm>
        <a:graphic>
          <a:graphicData uri="http://schemas.openxmlformats.org/presentationml/2006/ole">
            <p:oleObj spid="_x0000_s239618" name="Equation" r:id="rId4" imgW="1549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Pulley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52578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800" dirty="0" smtClean="0"/>
              <a:t>What is the tension needed to lift the weight at a constant velocity?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What is the tension needed to lower the weight at a constant velocity?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What is the mechanical advantage?</a:t>
            </a:r>
          </a:p>
        </p:txBody>
      </p:sp>
      <p:pic>
        <p:nvPicPr>
          <p:cNvPr id="8" name="Picture 5" descr="27_bau57366_0412"/>
          <p:cNvPicPr>
            <a:picLocks noChangeAspect="1" noChangeArrowheads="1"/>
          </p:cNvPicPr>
          <p:nvPr/>
        </p:nvPicPr>
        <p:blipFill>
          <a:blip r:embed="rId3" cstate="print"/>
          <a:srcRect l="31887" t="4644" r="29849"/>
          <a:stretch>
            <a:fillRect/>
          </a:stretch>
        </p:blipFill>
        <p:spPr bwMode="auto">
          <a:xfrm>
            <a:off x="6400800" y="1752600"/>
            <a:ext cx="1905000" cy="4346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187502" y="6488668"/>
            <a:ext cx="195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Bauer and Westfall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2895600"/>
            <a:ext cx="69301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mg/2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mg/2</a:t>
            </a:r>
          </a:p>
          <a:p>
            <a:endParaRPr lang="en-US" sz="12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422</Words>
  <Application>Microsoft Office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Microsoft Equation 3.0</vt:lpstr>
      <vt:lpstr>PHYS16 – Lecture 9</vt:lpstr>
      <vt:lpstr>Josh kills my tablecloth trick</vt:lpstr>
      <vt:lpstr>Ethan’s Extra Credit</vt:lpstr>
      <vt:lpstr>Ch. 5 Force</vt:lpstr>
      <vt:lpstr>Process of solving problems</vt:lpstr>
      <vt:lpstr>Crate problems</vt:lpstr>
      <vt:lpstr>Inclined plane problems</vt:lpstr>
      <vt:lpstr>Mechanical Advantage</vt:lpstr>
      <vt:lpstr>Pulley problems</vt:lpstr>
      <vt:lpstr>Chair of Death!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123</cp:revision>
  <dcterms:created xsi:type="dcterms:W3CDTF">2010-09-09T09:10:07Z</dcterms:created>
  <dcterms:modified xsi:type="dcterms:W3CDTF">2011-02-13T20:47:13Z</dcterms:modified>
</cp:coreProperties>
</file>