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44" autoAdjust="0"/>
  </p:normalViewPr>
  <p:slideViewPr>
    <p:cSldViewPr>
      <p:cViewPr>
        <p:scale>
          <a:sx n="178" d="100"/>
          <a:sy n="178" d="100"/>
        </p:scale>
        <p:origin x="-72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A6DB467-3B8A-49D1-9D1C-E69B4E96783D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22C63-31F6-486E-922B-86B074E37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B467-3B8A-49D1-9D1C-E69B4E96783D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22C63-31F6-486E-922B-86B074E37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B467-3B8A-49D1-9D1C-E69B4E96783D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22C63-31F6-486E-922B-86B074E37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B467-3B8A-49D1-9D1C-E69B4E96783D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22C63-31F6-486E-922B-86B074E37B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B467-3B8A-49D1-9D1C-E69B4E96783D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22C63-31F6-486E-922B-86B074E37B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B467-3B8A-49D1-9D1C-E69B4E96783D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22C63-31F6-486E-922B-86B074E37B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B467-3B8A-49D1-9D1C-E69B4E96783D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22C63-31F6-486E-922B-86B074E37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B467-3B8A-49D1-9D1C-E69B4E96783D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22C63-31F6-486E-922B-86B074E37B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B467-3B8A-49D1-9D1C-E69B4E96783D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22C63-31F6-486E-922B-86B074E37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B467-3B8A-49D1-9D1C-E69B4E96783D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22C63-31F6-486E-922B-86B074E37B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B467-3B8A-49D1-9D1C-E69B4E96783D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22C63-31F6-486E-922B-86B074E37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A6DB467-3B8A-49D1-9D1C-E69B4E96783D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0022C63-31F6-486E-922B-86B074E37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54" y="1562768"/>
            <a:ext cx="3379446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Los Milagros del arte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Kyra Ellis-Moore y Julian Roberson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4" name="Losmilagrosdelart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3137.13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4600" y="4191000"/>
            <a:ext cx="609600" cy="609600"/>
          </a:xfrm>
          <a:prstGeom prst="rect">
            <a:avLst/>
          </a:prstGeom>
        </p:spPr>
      </p:pic>
      <p:pic>
        <p:nvPicPr>
          <p:cNvPr id="7" name="Acoustic Alchem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7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887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Escena</a:t>
            </a:r>
            <a:r>
              <a:rPr lang="en-US" dirty="0" smtClean="0"/>
              <a:t> 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65" y="2438400"/>
            <a:ext cx="4576469" cy="3048000"/>
          </a:xfrm>
        </p:spPr>
      </p:pic>
      <p:sp>
        <p:nvSpPr>
          <p:cNvPr id="3" name="Rounded Rectangular Callout 2"/>
          <p:cNvSpPr/>
          <p:nvPr/>
        </p:nvSpPr>
        <p:spPr>
          <a:xfrm>
            <a:off x="4038600" y="2590800"/>
            <a:ext cx="1219200" cy="685800"/>
          </a:xfrm>
          <a:prstGeom prst="wedgeRoundRectCallout">
            <a:avLst>
              <a:gd name="adj1" fmla="val -49507"/>
              <a:gd name="adj2" fmla="val 8434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400" dirty="0"/>
              <a:t>¿Has estado bebiendo?</a:t>
            </a:r>
            <a:r>
              <a:rPr lang="en-US" sz="1400" dirty="0"/>
              <a:t> </a:t>
            </a:r>
          </a:p>
        </p:txBody>
      </p:sp>
      <p:pic>
        <p:nvPicPr>
          <p:cNvPr id="5" name="proyectofin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134.2592" end="31512.76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6389" y="3886200"/>
            <a:ext cx="812800" cy="812800"/>
          </a:xfrm>
          <a:prstGeom prst="rect">
            <a:avLst/>
          </a:prstGeom>
        </p:spPr>
      </p:pic>
      <p:pic>
        <p:nvPicPr>
          <p:cNvPr id="6" name="Acoustic Alchem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2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887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escena</a:t>
            </a:r>
            <a:r>
              <a:rPr lang="en-US" dirty="0" smtClean="0"/>
              <a:t> 10</a:t>
            </a:r>
            <a:endParaRPr lang="en-US" dirty="0"/>
          </a:p>
        </p:txBody>
      </p:sp>
      <p:pic>
        <p:nvPicPr>
          <p:cNvPr id="4" name="Content Placeholder 3" descr="scene10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7" b="19127"/>
          <a:stretch>
            <a:fillRect/>
          </a:stretch>
        </p:blipFill>
        <p:spPr>
          <a:xfrm>
            <a:off x="2133600" y="2667000"/>
            <a:ext cx="4800600" cy="2514600"/>
          </a:xfrm>
        </p:spPr>
      </p:pic>
      <p:sp>
        <p:nvSpPr>
          <p:cNvPr id="5" name="Rounded Rectangular Callout 4"/>
          <p:cNvSpPr/>
          <p:nvPr/>
        </p:nvSpPr>
        <p:spPr>
          <a:xfrm>
            <a:off x="4419600" y="2743200"/>
            <a:ext cx="2209800" cy="914400"/>
          </a:xfrm>
          <a:prstGeom prst="wedgeRoundRectCallout">
            <a:avLst>
              <a:gd name="adj1" fmla="val -60546"/>
              <a:gd name="adj2" fmla="val 4455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 dirty="0"/>
              <a:t>Mi tarea aquí está completa.  Lucia y Aarón se han enamorado otra vez e Ignacio no va a seguir siendo tan exigente. </a:t>
            </a:r>
            <a:r>
              <a:rPr lang="es-ES_tradnl" sz="1200" dirty="0" smtClean="0"/>
              <a:t>Nos </a:t>
            </a:r>
            <a:r>
              <a:rPr lang="es-ES_tradnl" sz="1200" dirty="0"/>
              <a:t>vemos.</a:t>
            </a:r>
            <a:r>
              <a:rPr lang="en-US" sz="1200" dirty="0"/>
              <a:t> </a:t>
            </a:r>
          </a:p>
        </p:txBody>
      </p:sp>
      <p:pic>
        <p:nvPicPr>
          <p:cNvPr id="6" name="proyectofin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1273.0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6389" y="3886200"/>
            <a:ext cx="812800" cy="812800"/>
          </a:xfrm>
          <a:prstGeom prst="rect">
            <a:avLst/>
          </a:prstGeom>
        </p:spPr>
      </p:pic>
      <p:pic>
        <p:nvPicPr>
          <p:cNvPr id="7" name="Acoustic Alchem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5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887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Escena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3810000" y="3581400"/>
            <a:ext cx="990600" cy="5334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Text</a:t>
            </a:r>
            <a:endParaRPr lang="en-US" dirty="0"/>
          </a:p>
        </p:txBody>
      </p:sp>
      <p:pic>
        <p:nvPicPr>
          <p:cNvPr id="6" name="Content Placeholder 5" descr="scene1_1.jpg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5" b="14435"/>
          <a:stretch>
            <a:fillRect/>
          </a:stretch>
        </p:blipFill>
        <p:spPr>
          <a:xfrm>
            <a:off x="1524000" y="2438400"/>
            <a:ext cx="5943600" cy="2830287"/>
          </a:xfrm>
        </p:spPr>
      </p:pic>
      <p:sp>
        <p:nvSpPr>
          <p:cNvPr id="7" name="Rounded Rectangular Callout 6"/>
          <p:cNvSpPr/>
          <p:nvPr/>
        </p:nvSpPr>
        <p:spPr>
          <a:xfrm>
            <a:off x="4495800" y="2743200"/>
            <a:ext cx="1219200" cy="609600"/>
          </a:xfrm>
          <a:prstGeom prst="wedgeRoundRectCallout">
            <a:avLst>
              <a:gd name="adj1" fmla="val 72403"/>
              <a:gd name="adj2" fmla="val 83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400" dirty="0"/>
              <a:t>¡Qué pasará allí!  ¿Quien será? </a:t>
            </a:r>
            <a:endParaRPr lang="en-US" sz="1400" dirty="0"/>
          </a:p>
        </p:txBody>
      </p:sp>
      <p:pic>
        <p:nvPicPr>
          <p:cNvPr id="8" name="proyectofin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454529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6389" y="3955716"/>
            <a:ext cx="812800" cy="812800"/>
          </a:xfrm>
          <a:prstGeom prst="rect">
            <a:avLst/>
          </a:prstGeom>
        </p:spPr>
      </p:pic>
      <p:pic>
        <p:nvPicPr>
          <p:cNvPr id="10" name="Acoustic Alchem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9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887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Escena</a:t>
            </a:r>
            <a:r>
              <a:rPr lang="en-US" dirty="0" smtClean="0"/>
              <a:t>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667000"/>
            <a:ext cx="3456826" cy="2667000"/>
          </a:xfrm>
        </p:spPr>
      </p:pic>
      <p:sp>
        <p:nvSpPr>
          <p:cNvPr id="3" name="Rounded Rectangular Callout 2"/>
          <p:cNvSpPr/>
          <p:nvPr/>
        </p:nvSpPr>
        <p:spPr>
          <a:xfrm>
            <a:off x="3733800" y="2667000"/>
            <a:ext cx="1295400" cy="917448"/>
          </a:xfrm>
          <a:prstGeom prst="wedgeRoundRectCallout">
            <a:avLst>
              <a:gd name="adj1" fmla="val 54498"/>
              <a:gd name="adj2" fmla="val 9060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_tradnl" sz="1200" dirty="0"/>
              <a:t>¡Solo quedan dos minutos más!  Tenemos que ganar. </a:t>
            </a:r>
            <a:endParaRPr lang="en-US" sz="1200" dirty="0"/>
          </a:p>
          <a:p>
            <a:pPr algn="ctr"/>
            <a:endParaRPr lang="en-US" sz="1200" dirty="0"/>
          </a:p>
        </p:txBody>
      </p:sp>
      <p:pic>
        <p:nvPicPr>
          <p:cNvPr id="5" name="Losmilagrosdelart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799.2832" end="423733.08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4600" y="4191000"/>
            <a:ext cx="609600" cy="609600"/>
          </a:xfrm>
          <a:prstGeom prst="rect">
            <a:avLst/>
          </a:prstGeom>
        </p:spPr>
      </p:pic>
      <p:pic>
        <p:nvPicPr>
          <p:cNvPr id="6" name="Acoustic Alchem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0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7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887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Escena</a:t>
            </a:r>
            <a:r>
              <a:rPr lang="en-US" dirty="0" smtClean="0"/>
              <a:t> 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5" y="2438400"/>
            <a:ext cx="4916129" cy="3048000"/>
          </a:xfrm>
        </p:spPr>
      </p:pic>
      <p:sp>
        <p:nvSpPr>
          <p:cNvPr id="3" name="Rounded Rectangular Callout 2"/>
          <p:cNvSpPr/>
          <p:nvPr/>
        </p:nvSpPr>
        <p:spPr>
          <a:xfrm>
            <a:off x="3200400" y="2438400"/>
            <a:ext cx="1447800" cy="914400"/>
          </a:xfrm>
          <a:prstGeom prst="wedgeRoundRectCallout">
            <a:avLst>
              <a:gd name="adj1" fmla="val -45245"/>
              <a:gd name="adj2" fmla="val 7389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 dirty="0"/>
              <a:t>¡Más energía!  No tenemos mucho tiempo para trabajar en la obra.</a:t>
            </a:r>
            <a:r>
              <a:rPr lang="en-US" sz="1200" dirty="0"/>
              <a:t> </a:t>
            </a:r>
          </a:p>
        </p:txBody>
      </p:sp>
      <p:pic>
        <p:nvPicPr>
          <p:cNvPr id="5" name="proyectofin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271" end="342159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6389" y="3886200"/>
            <a:ext cx="812800" cy="812800"/>
          </a:xfrm>
          <a:prstGeom prst="rect">
            <a:avLst/>
          </a:prstGeom>
        </p:spPr>
      </p:pic>
      <p:pic>
        <p:nvPicPr>
          <p:cNvPr id="6" name="Acoustic Alchem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9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887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Escena</a:t>
            </a:r>
            <a:r>
              <a:rPr lang="en-US" dirty="0" smtClean="0"/>
              <a:t> 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68" y="2438400"/>
            <a:ext cx="4564263" cy="3048000"/>
          </a:xfrm>
        </p:spPr>
      </p:pic>
      <p:sp>
        <p:nvSpPr>
          <p:cNvPr id="3" name="Rounded Rectangular Callout 2"/>
          <p:cNvSpPr/>
          <p:nvPr/>
        </p:nvSpPr>
        <p:spPr>
          <a:xfrm>
            <a:off x="3962400" y="2667000"/>
            <a:ext cx="1295400" cy="685800"/>
          </a:xfrm>
          <a:prstGeom prst="wedgeRoundRectCallout">
            <a:avLst>
              <a:gd name="adj1" fmla="val 94395"/>
              <a:gd name="adj2" fmla="val 5205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600" dirty="0"/>
              <a:t>¡No sé si reír o </a:t>
            </a:r>
            <a:r>
              <a:rPr lang="es-ES_tradnl" sz="1600" dirty="0" smtClean="0"/>
              <a:t>llorar!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5" name="proyectofin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092" end="313814.27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6389" y="3886200"/>
            <a:ext cx="812800" cy="812800"/>
          </a:xfrm>
          <a:prstGeom prst="rect">
            <a:avLst/>
          </a:prstGeom>
        </p:spPr>
      </p:pic>
      <p:pic>
        <p:nvPicPr>
          <p:cNvPr id="6" name="Acoustic Alchem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5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887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Escena</a:t>
            </a:r>
            <a:r>
              <a:rPr lang="en-US" dirty="0" smtClean="0"/>
              <a:t>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40" y="2438400"/>
            <a:ext cx="4732919" cy="3048000"/>
          </a:xfrm>
        </p:spPr>
      </p:pic>
      <p:sp>
        <p:nvSpPr>
          <p:cNvPr id="3" name="Rounded Rectangular Callout 2"/>
          <p:cNvSpPr/>
          <p:nvPr/>
        </p:nvSpPr>
        <p:spPr>
          <a:xfrm>
            <a:off x="3429000" y="2590800"/>
            <a:ext cx="1752600" cy="838200"/>
          </a:xfrm>
          <a:prstGeom prst="wedgeRoundRectCallout">
            <a:avLst>
              <a:gd name="adj1" fmla="val -47217"/>
              <a:gd name="adj2" fmla="val 7570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000" dirty="0"/>
              <a:t>¡Oye!  ¡Oye!  ¿A dónde vas?  ¿Es que estás sordo?  ¡No puedes irte!  Queda mucho trabajo por hacer.  ¡Te estoy hablando!</a:t>
            </a:r>
            <a:r>
              <a:rPr lang="en-US" sz="1000" dirty="0"/>
              <a:t> </a:t>
            </a:r>
          </a:p>
        </p:txBody>
      </p:sp>
      <p:pic>
        <p:nvPicPr>
          <p:cNvPr id="5" name="Losmilagrosdelart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344.0512" end="258104.50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4600" y="4191000"/>
            <a:ext cx="609600" cy="609600"/>
          </a:xfrm>
          <a:prstGeom prst="rect">
            <a:avLst/>
          </a:prstGeom>
        </p:spPr>
      </p:pic>
      <p:pic>
        <p:nvPicPr>
          <p:cNvPr id="6" name="Acoustic Alchem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0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9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887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Escena</a:t>
            </a:r>
            <a:r>
              <a:rPr lang="en-US" dirty="0" smtClean="0"/>
              <a:t> 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70" y="2438400"/>
            <a:ext cx="4061460" cy="3048000"/>
          </a:xfrm>
        </p:spPr>
      </p:pic>
      <p:sp>
        <p:nvSpPr>
          <p:cNvPr id="3" name="Rounded Rectangular Callout 2"/>
          <p:cNvSpPr/>
          <p:nvPr/>
        </p:nvSpPr>
        <p:spPr>
          <a:xfrm>
            <a:off x="2667000" y="2514600"/>
            <a:ext cx="1219200" cy="914400"/>
          </a:xfrm>
          <a:prstGeom prst="wedgeRoundRectCallout">
            <a:avLst>
              <a:gd name="adj1" fmla="val 76694"/>
              <a:gd name="adj2" fmla="val 1513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400" dirty="0"/>
              <a:t>¿Quién será?  Creo que he visto esa cara antes. </a:t>
            </a:r>
            <a:endParaRPr lang="en-US" sz="1400" dirty="0"/>
          </a:p>
        </p:txBody>
      </p:sp>
      <p:pic>
        <p:nvPicPr>
          <p:cNvPr id="5" name="proyectofin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370.9312" end="193738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6389" y="3886200"/>
            <a:ext cx="812800" cy="812800"/>
          </a:xfrm>
          <a:prstGeom prst="rect">
            <a:avLst/>
          </a:prstGeom>
        </p:spPr>
      </p:pic>
      <p:pic>
        <p:nvPicPr>
          <p:cNvPr id="6" name="Acoustic Alchem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5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887" showWhenStopped="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Escena</a:t>
            </a:r>
            <a:r>
              <a:rPr lang="en-US" dirty="0" smtClean="0"/>
              <a:t> 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667000"/>
            <a:ext cx="3962400" cy="2476500"/>
          </a:xfrm>
        </p:spPr>
      </p:pic>
      <p:sp>
        <p:nvSpPr>
          <p:cNvPr id="5" name="Rounded Rectangular Callout 4"/>
          <p:cNvSpPr/>
          <p:nvPr/>
        </p:nvSpPr>
        <p:spPr>
          <a:xfrm>
            <a:off x="2995863" y="3962400"/>
            <a:ext cx="1524000" cy="838200"/>
          </a:xfrm>
          <a:prstGeom prst="wedgeRoundRectCallout">
            <a:avLst>
              <a:gd name="adj1" fmla="val 75412"/>
              <a:gd name="adj2" fmla="val -474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400" dirty="0" smtClean="0"/>
              <a:t>¿Quién sería ese hombre?  Estoy seguro de haberlo visto antes.</a:t>
            </a:r>
            <a:endParaRPr lang="en-US" sz="1400" dirty="0"/>
          </a:p>
        </p:txBody>
      </p:sp>
      <p:pic>
        <p:nvPicPr>
          <p:cNvPr id="6" name="proyectofin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457.2928" end="136555.16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6389" y="3886200"/>
            <a:ext cx="812800" cy="812800"/>
          </a:xfrm>
          <a:prstGeom prst="rect">
            <a:avLst/>
          </a:prstGeom>
        </p:spPr>
      </p:pic>
      <p:pic>
        <p:nvPicPr>
          <p:cNvPr id="7" name="Acoustic Alchem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5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887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Escena</a:t>
            </a:r>
            <a:r>
              <a:rPr lang="en-US" dirty="0" smtClean="0"/>
              <a:t> 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438400"/>
            <a:ext cx="4419600" cy="3241040"/>
          </a:xfrm>
        </p:spPr>
      </p:pic>
      <p:sp>
        <p:nvSpPr>
          <p:cNvPr id="5" name="Rounded Rectangular Callout 4"/>
          <p:cNvSpPr/>
          <p:nvPr/>
        </p:nvSpPr>
        <p:spPr>
          <a:xfrm>
            <a:off x="2819400" y="2209800"/>
            <a:ext cx="1295400" cy="762000"/>
          </a:xfrm>
          <a:prstGeom prst="wedgeRoundRectCallout">
            <a:avLst>
              <a:gd name="adj1" fmla="val 108754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 dirty="0" smtClean="0"/>
              <a:t>¡Claro que tengo confianza en ti y tu arte!  </a:t>
            </a:r>
            <a:endParaRPr lang="en-US" sz="1200" dirty="0"/>
          </a:p>
        </p:txBody>
      </p:sp>
      <p:pic>
        <p:nvPicPr>
          <p:cNvPr id="6" name="proyectofin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917.6064" end="65651.53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6389" y="3886200"/>
            <a:ext cx="812800" cy="812800"/>
          </a:xfrm>
          <a:prstGeom prst="rect">
            <a:avLst/>
          </a:prstGeom>
        </p:spPr>
      </p:pic>
      <p:pic>
        <p:nvPicPr>
          <p:cNvPr id="7" name="Acoustic Alchem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2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4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887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319</TotalTime>
  <Words>171</Words>
  <Application>Microsoft Office PowerPoint</Application>
  <PresentationFormat>On-screen Show (4:3)</PresentationFormat>
  <Paragraphs>23</Paragraphs>
  <Slides>11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Couture</vt:lpstr>
      <vt:lpstr>Los Milagros del arte</vt:lpstr>
      <vt:lpstr>Escena 1</vt:lpstr>
      <vt:lpstr>Escena 2</vt:lpstr>
      <vt:lpstr>Escena 3</vt:lpstr>
      <vt:lpstr>Escena 4</vt:lpstr>
      <vt:lpstr>Escena 5</vt:lpstr>
      <vt:lpstr>Escena 6</vt:lpstr>
      <vt:lpstr>Escena 7</vt:lpstr>
      <vt:lpstr>Escena 8</vt:lpstr>
      <vt:lpstr>Escena 9</vt:lpstr>
      <vt:lpstr> escena 10</vt:lpstr>
    </vt:vector>
  </TitlesOfParts>
  <Company>amherst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Milagros del arte</dc:title>
  <dc:creator>Test CAK</dc:creator>
  <cp:lastModifiedBy>Test CAK</cp:lastModifiedBy>
  <cp:revision>35</cp:revision>
  <dcterms:created xsi:type="dcterms:W3CDTF">2011-11-17T14:09:15Z</dcterms:created>
  <dcterms:modified xsi:type="dcterms:W3CDTF">2011-12-07T04:04:05Z</dcterms:modified>
</cp:coreProperties>
</file>