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B83C2-4BF5-3A42-9D0F-4D8225DEBDCC}" type="datetimeFigureOut">
              <a:rPr lang="en-US" smtClean="0"/>
              <a:t>12/9/09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2364D-33F5-8544-889B-684F344EA9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</a:t>
            </a:r>
            <a:r>
              <a:rPr lang="en-US" dirty="0" err="1" smtClean="0"/>
              <a:t>from:http://www.in.gov/dnr/water/images/glcompactbanner.jpg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2364D-33F5-8544-889B-684F344EA9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http://blog.cleveland.com/metro/2008/04/medium_Week%20Two%20title%20page.jpg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2364D-33F5-8544-889B-684F344EA9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CC7B2C-6A04-CF49-BF84-05ACDD7651EE}" type="datetimeFigureOut">
              <a:rPr lang="en-US" smtClean="0"/>
              <a:t>12/9/09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36A404-598C-5842-99B5-CFD38F97AD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Great Lakes Compact: The “Held in Trust” 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-Aaron </a:t>
            </a:r>
            <a:r>
              <a:rPr lang="en-US" dirty="0" err="1" smtClean="0"/>
              <a:t>Rauh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77963"/>
            <a:ext cx="8229599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8430261" cy="52689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</TotalTime>
  <Words>57</Words>
  <Application>Microsoft Macintosh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The Great Lakes Compact: The “Held in Trust” Issue</vt:lpstr>
      <vt:lpstr>Goals and Methods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Lakes Compact: The “Held in Trust” Issue</dc:title>
  <dc:creator>Rebecca Martinez</dc:creator>
  <cp:lastModifiedBy>Rebecca Martinez</cp:lastModifiedBy>
  <cp:revision>1</cp:revision>
  <dcterms:created xsi:type="dcterms:W3CDTF">2009-12-09T14:37:03Z</dcterms:created>
  <dcterms:modified xsi:type="dcterms:W3CDTF">2009-12-09T14:49:40Z</dcterms:modified>
</cp:coreProperties>
</file>