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Tradition and Modernity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 </a:t>
            </a:r>
            <a:r>
              <a:rPr lang="en-US" dirty="0" err="1" smtClean="0"/>
              <a:t>Gavarni</a:t>
            </a:r>
            <a:r>
              <a:rPr lang="en-US" dirty="0" smtClean="0"/>
              <a:t>, Les </a:t>
            </a:r>
            <a:r>
              <a:rPr lang="en-US" dirty="0" err="1" smtClean="0"/>
              <a:t>Lorettes</a:t>
            </a:r>
            <a:r>
              <a:rPr lang="en-US" dirty="0" smtClean="0"/>
              <a:t> (prints)</a:t>
            </a:r>
            <a:endParaRPr lang="en-US" dirty="0"/>
          </a:p>
        </p:txBody>
      </p:sp>
      <p:pic>
        <p:nvPicPr>
          <p:cNvPr id="3" name="Picture 2" descr="9bcpdam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1650" y="1447800"/>
            <a:ext cx="3060700" cy="3962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Gavarni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" name="Picture 2" descr="12conse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46400" y="1746250"/>
            <a:ext cx="3251200" cy="33655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Gavarni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" name="Picture 2" descr="7cynis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35250" y="1663700"/>
            <a:ext cx="3873500" cy="35306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Gavarni</a:t>
            </a:r>
            <a:r>
              <a:rPr lang="en-US" smtClean="0"/>
              <a:t> </a:t>
            </a:r>
            <a:endParaRPr lang="en-US"/>
          </a:p>
        </p:txBody>
      </p:sp>
      <p:pic>
        <p:nvPicPr>
          <p:cNvPr id="3" name="Picture 2" descr="8b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1650" y="1651000"/>
            <a:ext cx="3060700" cy="3556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Baudry</a:t>
            </a:r>
            <a:r>
              <a:rPr lang="en-US" dirty="0" smtClean="0"/>
              <a:t>, The Wave and the Pearl</a:t>
            </a:r>
            <a:endParaRPr lang="en-US" dirty="0"/>
          </a:p>
        </p:txBody>
      </p:sp>
      <p:pic>
        <p:nvPicPr>
          <p:cNvPr id="3" name="Picture 2" descr="Baudry_paul_the_wave_and_the_pear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2590800"/>
            <a:ext cx="5486400" cy="240853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W. </a:t>
            </a:r>
            <a:r>
              <a:rPr lang="en-US" dirty="0" err="1" smtClean="0"/>
              <a:t>Bouguereau</a:t>
            </a:r>
            <a:r>
              <a:rPr lang="en-US" dirty="0" smtClean="0"/>
              <a:t>,</a:t>
            </a:r>
            <a:r>
              <a:rPr lang="en-US" dirty="0" smtClean="0"/>
              <a:t> The Birth of Venus</a:t>
            </a:r>
            <a:endParaRPr lang="en-US" dirty="0"/>
          </a:p>
        </p:txBody>
      </p:sp>
      <p:pic>
        <p:nvPicPr>
          <p:cNvPr id="3" name="Picture 2" descr="venusbougue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2209800"/>
            <a:ext cx="2819400" cy="3962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Baudry</a:t>
            </a:r>
            <a:r>
              <a:rPr lang="en-US" dirty="0" smtClean="0"/>
              <a:t>, </a:t>
            </a:r>
            <a:r>
              <a:rPr lang="en-US" dirty="0" err="1" smtClean="0"/>
              <a:t>Zenobia</a:t>
            </a:r>
            <a:r>
              <a:rPr lang="en-US" dirty="0" smtClean="0"/>
              <a:t> Found by the Shepherds </a:t>
            </a:r>
            <a:endParaRPr lang="en-US" dirty="0"/>
          </a:p>
        </p:txBody>
      </p:sp>
      <p:pic>
        <p:nvPicPr>
          <p:cNvPr id="3" name="Picture 2" descr="Paul_Baudry_-_Zenobia_found_by_the_shepherds_on_the_on_the_Banks_of_the_Araks_River,_c_184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1828800"/>
            <a:ext cx="2910840" cy="38709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Mysteres</a:t>
            </a:r>
            <a:r>
              <a:rPr lang="en-US" dirty="0" smtClean="0"/>
              <a:t> de Paris: Eugene Sue </a:t>
            </a:r>
            <a:endParaRPr lang="en-US" dirty="0"/>
          </a:p>
        </p:txBody>
      </p:sp>
      <p:pic>
        <p:nvPicPr>
          <p:cNvPr id="3" name="Picture 2" descr="Eugène_Su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62300" y="2080260"/>
            <a:ext cx="2819400" cy="26974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 Cover </a:t>
            </a:r>
            <a:endParaRPr lang="en-US" dirty="0"/>
          </a:p>
        </p:txBody>
      </p:sp>
      <p:pic>
        <p:nvPicPr>
          <p:cNvPr id="3" name="Picture 2" descr="SueMysteriesPar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1676400"/>
            <a:ext cx="5047896" cy="5181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Fleur de Marie</a:t>
            </a:r>
            <a:endParaRPr lang="en-US" dirty="0"/>
          </a:p>
        </p:txBody>
      </p:sp>
      <p:pic>
        <p:nvPicPr>
          <p:cNvPr id="3" name="Picture 2" descr="FdeMar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3637" y="1142999"/>
            <a:ext cx="4276725" cy="51149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Rodolphe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" name="Picture 2" descr="Rodolph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1362075"/>
            <a:ext cx="3952875" cy="54959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School Teacher is Blinded</a:t>
            </a:r>
            <a:endParaRPr lang="en-US" dirty="0"/>
          </a:p>
        </p:txBody>
      </p:sp>
      <p:pic>
        <p:nvPicPr>
          <p:cNvPr id="3" name="Picture 2" descr="SchoolTeac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05087" y="1219199"/>
            <a:ext cx="3933825" cy="50387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On-screen Show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Tradition and Modernity</vt:lpstr>
      <vt:lpstr>Baudry, The Wave and the Pearl</vt:lpstr>
      <vt:lpstr>W. Bouguereau, The Birth of Venus</vt:lpstr>
      <vt:lpstr>Baudry, Zenobia Found by the Shepherds </vt:lpstr>
      <vt:lpstr>Les Mysteres de Paris: Eugene Sue </vt:lpstr>
      <vt:lpstr>Book Cover </vt:lpstr>
      <vt:lpstr>Fleur de Marie</vt:lpstr>
      <vt:lpstr>Rodolphe </vt:lpstr>
      <vt:lpstr>The School Teacher is Blinded</vt:lpstr>
      <vt:lpstr>Paul Gavarni, Les Lorettes (prints)</vt:lpstr>
      <vt:lpstr>Gavarni </vt:lpstr>
      <vt:lpstr>Gavarni </vt:lpstr>
      <vt:lpstr>Gavarni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Tradition and Modernity</dc:title>
  <dc:creator/>
  <cp:lastModifiedBy>lakatsaros</cp:lastModifiedBy>
  <cp:revision>1</cp:revision>
  <dcterms:created xsi:type="dcterms:W3CDTF">2006-08-16T00:00:00Z</dcterms:created>
  <dcterms:modified xsi:type="dcterms:W3CDTF">2010-10-13T15:49:42Z</dcterms:modified>
</cp:coreProperties>
</file>